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7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67" r:id="rId14"/>
    <p:sldId id="268" r:id="rId15"/>
    <p:sldId id="269" r:id="rId16"/>
    <p:sldId id="277" r:id="rId17"/>
    <p:sldId id="270" r:id="rId18"/>
    <p:sldId id="271" r:id="rId19"/>
    <p:sldId id="278" r:id="rId20"/>
    <p:sldId id="272" r:id="rId21"/>
    <p:sldId id="273" r:id="rId22"/>
    <p:sldId id="275" r:id="rId23"/>
    <p:sldId id="274" r:id="rId2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>
      <p:cViewPr>
        <p:scale>
          <a:sx n="68" d="100"/>
          <a:sy n="68" d="100"/>
        </p:scale>
        <p:origin x="2520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8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5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2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3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5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g on a colorful background&#10;&#10;AI-generated content may be incorrect.">
            <a:extLst>
              <a:ext uri="{FF2B5EF4-FFF2-40B4-BE49-F238E27FC236}">
                <a16:creationId xmlns:a16="http://schemas.microsoft.com/office/drawing/2014/main" id="{CFF03F34-9EE8-F344-0016-4A215CBF6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 and symbols&#10;&#10;AI-generated content may be incorrect.">
            <a:extLst>
              <a:ext uri="{FF2B5EF4-FFF2-40B4-BE49-F238E27FC236}">
                <a16:creationId xmlns:a16="http://schemas.microsoft.com/office/drawing/2014/main" id="{1250B647-D1F7-C56E-FE47-CFBBAAE9C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ellow bug with a hole in the ground&#10;&#10;AI-generated content may be incorrect.">
            <a:extLst>
              <a:ext uri="{FF2B5EF4-FFF2-40B4-BE49-F238E27FC236}">
                <a16:creationId xmlns:a16="http://schemas.microsoft.com/office/drawing/2014/main" id="{B72CEF11-2BAD-B631-AD83-0D6DA0DED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F401251F-D3B6-1064-4DF8-109A74EA3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g on a plant&#10;&#10;AI-generated content may be incorrect.">
            <a:extLst>
              <a:ext uri="{FF2B5EF4-FFF2-40B4-BE49-F238E27FC236}">
                <a16:creationId xmlns:a16="http://schemas.microsoft.com/office/drawing/2014/main" id="{14C7EA60-A724-05C2-596C-1A370650A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7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leafy area&#10;&#10;AI-generated content may be incorrect.">
            <a:extLst>
              <a:ext uri="{FF2B5EF4-FFF2-40B4-BE49-F238E27FC236}">
                <a16:creationId xmlns:a16="http://schemas.microsoft.com/office/drawing/2014/main" id="{373559C1-8536-14EB-F3AE-F1C42029B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bug&#10;&#10;AI-generated content may be incorrect.">
            <a:extLst>
              <a:ext uri="{FF2B5EF4-FFF2-40B4-BE49-F238E27FC236}">
                <a16:creationId xmlns:a16="http://schemas.microsoft.com/office/drawing/2014/main" id="{79190607-4BEE-DF84-BBBD-16D88C369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7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EF5106DA-8E91-E49C-B31F-1C95A414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17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bug&#10;&#10;AI-generated content may be incorrect.">
            <a:extLst>
              <a:ext uri="{FF2B5EF4-FFF2-40B4-BE49-F238E27FC236}">
                <a16:creationId xmlns:a16="http://schemas.microsoft.com/office/drawing/2014/main" id="{2A6AB80A-D7B8-0D1F-1F1A-268D01F3F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7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bug&#10;&#10;AI-generated content may be incorrect.">
            <a:extLst>
              <a:ext uri="{FF2B5EF4-FFF2-40B4-BE49-F238E27FC236}">
                <a16:creationId xmlns:a16="http://schemas.microsoft.com/office/drawing/2014/main" id="{1C0F4740-664B-DE7C-5FE0-FB5E04FAE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2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D57846AD-568F-0FFF-2167-D670C7626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6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 and symbols&#10;&#10;AI-generated content may be incorrect.">
            <a:extLst>
              <a:ext uri="{FF2B5EF4-FFF2-40B4-BE49-F238E27FC236}">
                <a16:creationId xmlns:a16="http://schemas.microsoft.com/office/drawing/2014/main" id="{403486E4-9D72-8B58-768E-CED8BE5DA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6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leaf with water drops on it&#10;&#10;AI-generated content may be incorrect.">
            <a:extLst>
              <a:ext uri="{FF2B5EF4-FFF2-40B4-BE49-F238E27FC236}">
                <a16:creationId xmlns:a16="http://schemas.microsoft.com/office/drawing/2014/main" id="{6C9838A3-33C4-D15C-FE8F-AE84FC523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7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and holding a leaf&#10;&#10;AI-generated content may be incorrect.">
            <a:extLst>
              <a:ext uri="{FF2B5EF4-FFF2-40B4-BE49-F238E27FC236}">
                <a16:creationId xmlns:a16="http://schemas.microsoft.com/office/drawing/2014/main" id="{C08F506E-A864-2CCA-A2B4-185AA61BE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9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bug&#10;&#10;AI-generated content may be incorrect.">
            <a:extLst>
              <a:ext uri="{FF2B5EF4-FFF2-40B4-BE49-F238E27FC236}">
                <a16:creationId xmlns:a16="http://schemas.microsoft.com/office/drawing/2014/main" id="{952FD139-76EB-E750-A5D3-3173EE263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0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4A33F8CD-1FC8-D3DA-D97C-1CCF22CD5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8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9628D68E-1484-EFA3-9437-FF7E2FB4C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1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g on a rock&#10;&#10;AI-generated content may be incorrect.">
            <a:extLst>
              <a:ext uri="{FF2B5EF4-FFF2-40B4-BE49-F238E27FC236}">
                <a16:creationId xmlns:a16="http://schemas.microsoft.com/office/drawing/2014/main" id="{9123F9D8-FD06-C7AB-FCDD-516E2F79E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ostcard&#10;&#10;AI-generated content may be incorrect.">
            <a:extLst>
              <a:ext uri="{FF2B5EF4-FFF2-40B4-BE49-F238E27FC236}">
                <a16:creationId xmlns:a16="http://schemas.microsoft.com/office/drawing/2014/main" id="{76465133-16B0-6170-8569-1F68C2F5A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82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bug&#10;&#10;AI-generated content may be incorrect.">
            <a:extLst>
              <a:ext uri="{FF2B5EF4-FFF2-40B4-BE49-F238E27FC236}">
                <a16:creationId xmlns:a16="http://schemas.microsoft.com/office/drawing/2014/main" id="{94D773FB-D4F8-7DF2-139E-F5B73FF5F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6EC087B6-05E6-138D-6103-E218DC01B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4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tree&#10;&#10;AI-generated content may be incorrect.">
            <a:extLst>
              <a:ext uri="{FF2B5EF4-FFF2-40B4-BE49-F238E27FC236}">
                <a16:creationId xmlns:a16="http://schemas.microsoft.com/office/drawing/2014/main" id="{F6EEDB12-3B00-412E-7596-F77F23BA4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87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plant&#10;&#10;AI-generated content may be incorrect.">
            <a:extLst>
              <a:ext uri="{FF2B5EF4-FFF2-40B4-BE49-F238E27FC236}">
                <a16:creationId xmlns:a16="http://schemas.microsoft.com/office/drawing/2014/main" id="{1DFEF950-339D-3071-AC50-F48149605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8094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Thibault Rondelez</dc:creator>
  <cp:lastModifiedBy>Vanessa Hendrickx</cp:lastModifiedBy>
  <cp:revision>2</cp:revision>
  <dcterms:created xsi:type="dcterms:W3CDTF">2025-02-24T09:35:23Z</dcterms:created>
  <dcterms:modified xsi:type="dcterms:W3CDTF">2025-02-27T11:24:56Z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337be75-dfbb-4261-9834-ac247c7dde13_Enabled">
    <vt:lpwstr>true</vt:lpwstr>
  </property>
  <property fmtid="{D5CDD505-2E9C-101B-9397-08002B2CF9AE}" pid="3" name="MSIP_Label_c337be75-dfbb-4261-9834-ac247c7dde13_SetDate">
    <vt:lpwstr>2025-02-24T09:44:36Z</vt:lpwstr>
  </property>
  <property fmtid="{D5CDD505-2E9C-101B-9397-08002B2CF9AE}" pid="4" name="MSIP_Label_c337be75-dfbb-4261-9834-ac247c7dde13_Method">
    <vt:lpwstr>Standard</vt:lpwstr>
  </property>
  <property fmtid="{D5CDD505-2E9C-101B-9397-08002B2CF9AE}" pid="5" name="MSIP_Label_c337be75-dfbb-4261-9834-ac247c7dde13_Name">
    <vt:lpwstr>Algemeen</vt:lpwstr>
  </property>
  <property fmtid="{D5CDD505-2E9C-101B-9397-08002B2CF9AE}" pid="6" name="MSIP_Label_c337be75-dfbb-4261-9834-ac247c7dde13_SiteId">
    <vt:lpwstr>77d33cc5-c9b4-4766-95c7-ed5b515e1cce</vt:lpwstr>
  </property>
  <property fmtid="{D5CDD505-2E9C-101B-9397-08002B2CF9AE}" pid="7" name="MSIP_Label_c337be75-dfbb-4261-9834-ac247c7dde13_ActionId">
    <vt:lpwstr>3f9fd559-5fe3-49b4-9641-b2143814822c</vt:lpwstr>
  </property>
  <property fmtid="{D5CDD505-2E9C-101B-9397-08002B2CF9AE}" pid="8" name="MSIP_Label_c337be75-dfbb-4261-9834-ac247c7dde13_ContentBits">
    <vt:lpwstr>0</vt:lpwstr>
  </property>
  <property fmtid="{D5CDD505-2E9C-101B-9397-08002B2CF9AE}" pid="9" name="MSIP_Label_c337be75-dfbb-4261-9834-ac247c7dde13_Tag">
    <vt:lpwstr>50, 3, 0, 1</vt:lpwstr>
  </property>
</Properties>
</file>